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1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73" r:id="rId5"/>
    <p:sldMasterId id="2147483679" r:id="rId6"/>
    <p:sldMasterId id="2147483685" r:id="rId7"/>
    <p:sldMasterId id="2147483691" r:id="rId8"/>
    <p:sldMasterId id="2147483697" r:id="rId9"/>
    <p:sldMasterId id="2147483703" r:id="rId10"/>
    <p:sldMasterId id="2147483709" r:id="rId11"/>
    <p:sldMasterId id="2147483715" r:id="rId12"/>
    <p:sldMasterId id="2147483721" r:id="rId13"/>
    <p:sldMasterId id="2147483727" r:id="rId14"/>
  </p:sldMasterIdLst>
  <p:sldIdLst>
    <p:sldId id="256" r:id="rId15"/>
    <p:sldId id="259" r:id="rId16"/>
    <p:sldId id="264" r:id="rId17"/>
    <p:sldId id="26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70568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83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6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6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47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8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8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0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1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1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7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1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039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94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3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67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57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8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3F6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84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04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20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2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- log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70568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83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97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90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83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425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07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1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4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59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22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05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- log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70568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83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26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59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77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935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56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45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42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34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1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4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9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27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95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72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194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49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08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8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3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30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15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70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7679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5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902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828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20231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828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20231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4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9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7842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51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2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691D6-4D99-014D-B96B-C6E541771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3" y="369795"/>
            <a:ext cx="1890640" cy="1417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47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AF9AD-CB3D-CF44-B30D-F001AA737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3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3114E-7154-FC4C-9F8F-91F7DFD56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25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9FBBE-E433-3141-8CA7-62865CB49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5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3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33F6A-E755-B54C-88C8-56763B883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96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691D6-4D99-014D-B96B-C6E541771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9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691D6-4D99-014D-B96B-C6E541771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680" y="369795"/>
            <a:ext cx="1890640" cy="1417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61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691D6-4D99-014D-B96B-C6E541771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9335" y="369795"/>
            <a:ext cx="1890640" cy="1417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3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3" r:id="rId2"/>
    <p:sldLayoutId id="214748373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38AAB-D8E9-2B4B-80A8-CCC7FEE6C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8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D3F6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38AAB-D8E9-2B4B-80A8-CCC7FEE6C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0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D3F6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B0711-F134-C040-A246-ABAEC5BA6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54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D3F6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14FDA-E8B1-9843-ABE7-D24F10457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9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D3F6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2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8D3D1-F6C5-B04C-B000-8643E001F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1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13903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4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456B7-44DA-6C41-8D24-1B0E6842D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432" y="187000"/>
            <a:ext cx="922609" cy="69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BCD2CA6-C3A6-44B4-81CB-50D7887209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74640" y="1221914"/>
            <a:ext cx="5740400" cy="347712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sz="6600" dirty="0"/>
              <a:t>Vad kan energi- och klimatrådgivningen erbjuda </a:t>
            </a:r>
          </a:p>
          <a:p>
            <a:pPr marL="0" indent="0" algn="ctr">
              <a:buNone/>
            </a:pPr>
            <a:r>
              <a:rPr lang="sv-SE" sz="6600" dirty="0"/>
              <a:t>din förening?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10DEB1-79AE-4C52-8FB4-E7108C9D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91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4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A424253-293A-4690-A850-5C8E0D04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Energi- och klimatrådgivningen 6 kommuner i samverkan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EAA4B6-2223-4C1B-B16C-C5B75049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10" y="2105049"/>
            <a:ext cx="10515600" cy="3994694"/>
          </a:xfrm>
        </p:spPr>
        <p:txBody>
          <a:bodyPr>
            <a:normAutofit lnSpcReduction="10000"/>
          </a:bodyPr>
          <a:lstStyle/>
          <a:p>
            <a:r>
              <a:rPr lang="sv-SE" sz="3200" dirty="0">
                <a:latin typeface="+mn-lt"/>
              </a:rPr>
              <a:t>är en kostnadsfri och </a:t>
            </a:r>
            <a:r>
              <a:rPr lang="sv-SE" sz="3200">
                <a:latin typeface="+mn-lt"/>
              </a:rPr>
              <a:t>opartisk kommunal rådgivningstjänst</a:t>
            </a:r>
            <a:endParaRPr lang="sv-SE" sz="3200" dirty="0">
              <a:latin typeface="+mn-lt"/>
            </a:endParaRPr>
          </a:p>
          <a:p>
            <a:r>
              <a:rPr lang="sv-SE" sz="3200" dirty="0">
                <a:latin typeface="+mn-lt"/>
              </a:rPr>
              <a:t>råd och information om hur din förening kan minska energianvändningen och bli mer klimatsmarta</a:t>
            </a:r>
          </a:p>
          <a:p>
            <a:r>
              <a:rPr lang="sv-SE" sz="3200" dirty="0">
                <a:latin typeface="+mn-lt"/>
              </a:rPr>
              <a:t>råd via telefon, digitalt och via besök</a:t>
            </a:r>
          </a:p>
          <a:p>
            <a:r>
              <a:rPr lang="sv-SE" sz="3200" dirty="0">
                <a:latin typeface="+mn-lt"/>
              </a:rPr>
              <a:t>samverkan mellan Vimmerby, Hultsfred, Högsby, Mönsterås, Borgholm och Mörbylånga kommuner</a:t>
            </a:r>
          </a:p>
          <a:p>
            <a:r>
              <a:rPr lang="sv-SE" sz="3200" dirty="0">
                <a:latin typeface="+mn-lt"/>
              </a:rPr>
              <a:t>Mönsterås kommun har hand om rådgivning och samordning</a:t>
            </a:r>
          </a:p>
          <a:p>
            <a:r>
              <a:rPr lang="sv-SE" sz="3200" dirty="0">
                <a:latin typeface="+mn-lt"/>
              </a:rPr>
              <a:t>rådgivningen finansieras av Energimyndigheten</a:t>
            </a:r>
          </a:p>
          <a:p>
            <a:pPr marL="457200" lvl="1" indent="0">
              <a:buNone/>
            </a:pPr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356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D02D7-D48F-400E-B09F-FD8744FB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/>
              <a:t>Exempel på vad din förening kan få råd om: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0EF088-E2F8-4F39-947F-68613313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Belysning</a:t>
            </a:r>
          </a:p>
          <a:p>
            <a:r>
              <a:rPr lang="sv-SE" dirty="0"/>
              <a:t>Ventilation</a:t>
            </a:r>
          </a:p>
          <a:p>
            <a:r>
              <a:rPr lang="sv-SE" dirty="0" err="1"/>
              <a:t>Klimatskal</a:t>
            </a:r>
            <a:r>
              <a:rPr lang="sv-SE" dirty="0"/>
              <a:t> som fönster, dörrar, isolering mm</a:t>
            </a:r>
          </a:p>
          <a:p>
            <a:r>
              <a:rPr lang="sv-SE" dirty="0"/>
              <a:t>Solceller</a:t>
            </a:r>
          </a:p>
          <a:p>
            <a:r>
              <a:rPr lang="sv-SE" dirty="0"/>
              <a:t>Elavtal</a:t>
            </a:r>
          </a:p>
          <a:p>
            <a:r>
              <a:rPr lang="sv-SE" dirty="0"/>
              <a:t>Granska offerter som avser energi- </a:t>
            </a:r>
          </a:p>
          <a:p>
            <a:pPr marL="0" indent="0">
              <a:buNone/>
            </a:pPr>
            <a:r>
              <a:rPr lang="sv-SE" dirty="0"/>
              <a:t>   besparande åtgärder eller solceller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 descr="Energi- och klimatrådgivning - Vansbro kommun">
            <a:extLst>
              <a:ext uri="{FF2B5EF4-FFF2-40B4-BE49-F238E27FC236}">
                <a16:creationId xmlns:a16="http://schemas.microsoft.com/office/drawing/2014/main" id="{BBE4A955-B796-4667-BF27-0988AF9B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80" y="3797402"/>
            <a:ext cx="5120640" cy="2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6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D9A091-FCD4-4818-A380-6CC1D9002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" y="0"/>
            <a:ext cx="10287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245266A-338A-40CB-9041-17CCCC2FEAEF}"/>
              </a:ext>
            </a:extLst>
          </p:cNvPr>
          <p:cNvSpPr txBox="1"/>
          <p:nvPr/>
        </p:nvSpPr>
        <p:spPr>
          <a:xfrm>
            <a:off x="3586480" y="4988560"/>
            <a:ext cx="4917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Kontakta Daniel Hägerby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Energi och klimatrådgivare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0499-171 60 energiradgivning@monsteras.se</a:t>
            </a:r>
          </a:p>
        </p:txBody>
      </p:sp>
    </p:spTree>
    <p:extLst>
      <p:ext uri="{BB962C8B-B14F-4D97-AF65-F5344CB8AC3E}">
        <p14:creationId xmlns:p14="http://schemas.microsoft.com/office/powerpoint/2010/main" val="2652448725"/>
      </p:ext>
    </p:extLst>
  </p:cSld>
  <p:clrMapOvr>
    <a:masterClrMapping/>
  </p:clrMapOvr>
</p:sld>
</file>

<file path=ppt/theme/theme1.xml><?xml version="1.0" encoding="utf-8"?>
<a:theme xmlns:a="http://schemas.openxmlformats.org/drawingml/2006/main" name="Startsida - logo vänster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ellanblå med låg vå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ellanblå med fåglar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ellanblå med fåglar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örkblå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örkblå med våg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sida - logo cen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rtsida - logo vän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jusblå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jusblå med våg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jusblå med fåglar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jusblå med fåglar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ellanblå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ellanblå med våg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Monsteras_PPT (1) mall</Template>
  <TotalTime>275</TotalTime>
  <Words>118</Words>
  <Application>Microsoft Office PowerPoint</Application>
  <PresentationFormat>Bredbild</PresentationFormat>
  <Paragraphs>22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4</vt:i4>
      </vt:variant>
    </vt:vector>
  </HeadingPairs>
  <TitlesOfParts>
    <vt:vector size="21" baseType="lpstr">
      <vt:lpstr>Arial</vt:lpstr>
      <vt:lpstr>Calibri</vt:lpstr>
      <vt:lpstr>Calibri Light</vt:lpstr>
      <vt:lpstr>Startsida - logo vänster</vt:lpstr>
      <vt:lpstr>Startsida - logo center</vt:lpstr>
      <vt:lpstr>1_Startsida - logo vänster</vt:lpstr>
      <vt:lpstr>Ljusblå</vt:lpstr>
      <vt:lpstr>Ljusblå med vågor</vt:lpstr>
      <vt:lpstr>Ljusblå med fåglar 1</vt:lpstr>
      <vt:lpstr>Ljusblå med fåglar 2</vt:lpstr>
      <vt:lpstr>Mellanblå</vt:lpstr>
      <vt:lpstr>Mellanblå med vågor</vt:lpstr>
      <vt:lpstr>Mellanblå med låg våg</vt:lpstr>
      <vt:lpstr>Mellanblå med fåglar 1</vt:lpstr>
      <vt:lpstr>Mellanblå med fåglar 2</vt:lpstr>
      <vt:lpstr>Mörkblå</vt:lpstr>
      <vt:lpstr>Mörkblå med vågor</vt:lpstr>
      <vt:lpstr>PowerPoint-presentation</vt:lpstr>
      <vt:lpstr>Energi- och klimatrådgivningen 6 kommuner i samverkan</vt:lpstr>
      <vt:lpstr> Exempel på vad din förening kan få råd om: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Christine Dahlgren</dc:creator>
  <cp:lastModifiedBy>Christine Dahlgren</cp:lastModifiedBy>
  <cp:revision>30</cp:revision>
  <dcterms:created xsi:type="dcterms:W3CDTF">2021-05-10T15:22:40Z</dcterms:created>
  <dcterms:modified xsi:type="dcterms:W3CDTF">2021-11-15T15:03:23Z</dcterms:modified>
</cp:coreProperties>
</file>